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DAF145-C8F7-40F8-9BE4-D28C85AFBFC5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393CC81-FAE3-4EF1-B28A-4F9F8F213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85860"/>
            <a:ext cx="6572296" cy="1828800"/>
          </a:xfrm>
        </p:spPr>
        <p:txBody>
          <a:bodyPr/>
          <a:lstStyle/>
          <a:p>
            <a:pPr algn="ctr"/>
            <a:r>
              <a:rPr lang="ru-RU" sz="3600" dirty="0"/>
              <a:t>Виртуальная выставка</a:t>
            </a:r>
            <a:r>
              <a:rPr lang="ru-RU" dirty="0"/>
              <a:t>  </a:t>
            </a:r>
            <a:br>
              <a:rPr lang="ru-RU" dirty="0"/>
            </a:br>
            <a:r>
              <a:rPr lang="ru-RU" dirty="0"/>
              <a:t>«</a:t>
            </a:r>
            <a:r>
              <a:rPr lang="ru-RU" sz="4800" dirty="0"/>
              <a:t>Поэты – юбиляры»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14311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/>
              <a:t>Ноябрь 2020 г.</a:t>
            </a:r>
          </a:p>
        </p:txBody>
      </p:sp>
      <p:sp>
        <p:nvSpPr>
          <p:cNvPr id="25604" name="AutoShape 4" descr="https://fb.ru/media/i/1/8/5/3/6/3/7/i/18536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s://www.culture.ru/storage/images/08dbe372dd4d3d6248f75a7b20a41fa1/b2e08843acd3778a704f9fcabe26dc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876"/>
            <a:ext cx="4561996" cy="312465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E10CA-052B-46A3-8B76-60E42B11D61D}"/>
              </a:ext>
            </a:extLst>
          </p:cNvPr>
          <p:cNvSpPr txBox="1"/>
          <p:nvPr/>
        </p:nvSpPr>
        <p:spPr>
          <a:xfrm>
            <a:off x="21237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ЦМБ Малоархангельского района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llduct.ru/images/atldct762018-1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143240" y="1142984"/>
            <a:ext cx="57150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А. В огне и холоде тревог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Избранное / А. А. Блок; сост.,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предисл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В. Орлова;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Тогобицкого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Детская литература, 1982.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431 с. : ил.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сборник избранных произведений Александра Александровича Блока входят лирические стихотворения и поэмы, драматические сочинения и проза (отрывки из писем, дневниковых записей, статей).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buk.ru/uploads/books/774104/4729e3d274d0e7c3e57c08844b084e1990fbb8b9Mi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428992" y="1285860"/>
            <a:ext cx="52864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А.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миром утвердилась связь. Лирика. Поэмы / А. А. Блок; сост. и автор вступ. ст. С.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Кошечкин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Воениздат, 1978.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271 с.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книгу вошли наиболее значительные произведения поэта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поле Куликовом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Скифы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Двенадцать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другие.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которых отражены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исторические судьбы России, утверждение нового мира, рожденного в пламени социалистической революции.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ast.ru/v2/AST000000000017776/COVER/cover1__w600.jpg"/>
          <p:cNvPicPr/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428596" y="1142984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000364" y="1000108"/>
            <a:ext cx="59293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А. Избранное / А. А. Блок.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Олимп, АСТ, 1998.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528 с.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издание, предназначенное для учащихся выпускных классов и абитуриентов, включены поэмы "Двенадцать" и "Скифы", подборка стихотворений. Кроме того, книга содержит большое число справочно-методических материалов (предисловие, комментарии, краткая летопись жизни и творчества поэта, воспоминания о нем современников, высказывания критиков, темы сочинений, задания для самостоятельной работы, подробную библиографию и др.), которые помогут учащимся как в работе на уроках, так и при подготовке к экзаменам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v3.litres.ru/pub/c/bumajnaya-kniga/cover_max1500/56606937-aleksandr-blok-aleksandr-blok-izbrannoe-blok-aleksandr-aleksandrovich-56606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51035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71802" y="1142984"/>
            <a:ext cx="5429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А. Избранное. Стихотворения и поэмы. 6-е изд. / А. А. Блок; сост.,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предисл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примеч. Вл. Орлова;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Л. Быкова, С. Литвака.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Детская литература, 1977.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191 с.: ил.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43240" y="2500306"/>
            <a:ext cx="521497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эту книгу входят и юношеские стихи А. Блока, и его зрелая лирика, снискавшие ему славу великого национального поэта России. В книге помещены также поэма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Соловьиный сад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поэма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Двенадцать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проникнутая живым ощущением величия и исторического значения Октября.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icsb.meshok.net/pics/56331571.jpg?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357554" y="1142984"/>
            <a:ext cx="550072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А. Любовь. Россия. Революция: стихи и проза / А. А. Блок; сост.: В. В.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Кожинов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 В. Кузнецова, С. С.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Лесневский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М. Г. Рудаков.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Тула :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Приокское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книжное издательство, 1981.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224 с.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однотомник великого русского поэта вошли стихотворения, поэмы, отрывки из прозаических произведений, дневников и записных книжек.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iblib.ru/sites/default/files/styles/book_full/public/book/image/1001073063.jpg?itok=Woc9eFW3"/>
          <p:cNvPicPr/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357158" y="857232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86116" y="857232"/>
            <a:ext cx="55721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Блоковский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вечер в школе: стихотворения, пьесы, инсценировки / сост. З.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Новлянская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 Климовский; рис. Б.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Чупрыгина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Детская литература, 1980.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318 с.: ил.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содержит несколько частей, составляющих единое целое: стихотворения, пьесы, инсценировки, ноты и статьи об основных принципах чтения литературных произведений, о методах режиссерского анализа и воплощения драматического произведения на сцене, о музыке на вечере.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usbuk.ru/uploads/books/310953/eecc38ee2197375f9cc4c78e8b164b34fb4985a1max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357554" y="1071546"/>
            <a:ext cx="5357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лучшей доли не искал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(Судьба А. Блока в письмах, дневниках, воспоминаниях) / сост., очерки и комм. В. П.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Енишерлова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Правда, 1988.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560 с.: ил.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сборнике представлены документальные материалы, раскрывающие жизнь и творческий путь русского поэта А. А. Блока (1880-1921).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Подготовила: Новикова М. В., библиотекарь абонемента МБУК «Центральная </a:t>
            </a:r>
            <a:r>
              <a:rPr lang="ru-RU" sz="2000" dirty="0" err="1"/>
              <a:t>межпоселенческая</a:t>
            </a:r>
            <a:r>
              <a:rPr lang="ru-RU" sz="2000" dirty="0"/>
              <a:t> библиотека Малоархангельского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85926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Виртуальная выставка включает книги Алексея Николаевича </a:t>
            </a:r>
            <a:r>
              <a:rPr lang="ru-RU" sz="3200" dirty="0" err="1"/>
              <a:t>Апухтина</a:t>
            </a:r>
            <a:r>
              <a:rPr lang="ru-RU" sz="3200" dirty="0"/>
              <a:t> и Александра Александровича Блока.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714356"/>
            <a:ext cx="74295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Алексей Николаевич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(27 ноября 1840 – 29 августа 1893)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963" name="AutoShape 3" descr="https://i.ytimg.com/vi/rYbQPuiK2-4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5" name="Picture 5" descr="http://i.mycdn.me/i?r=AzGBqNaF5OQp2lMpnhRx4DEF7vFCDATiVW0uQ6wW5n7BylYI9hgOgq0rM67aisrY3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00306"/>
            <a:ext cx="3429024" cy="34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ss.ru/covers_ru/154152.gif"/>
          <p:cNvPicPr/>
          <p:nvPr/>
        </p:nvPicPr>
        <p:blipFill>
          <a:blip r:embed="rId2"/>
          <a:srcRect t="4207" r="26329" b="10032"/>
          <a:stretch>
            <a:fillRect/>
          </a:stretch>
        </p:blipFill>
        <p:spPr bwMode="auto">
          <a:xfrm>
            <a:off x="642910" y="857232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57554" y="857232"/>
            <a:ext cx="55007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 Н. Песни моей Отчизны. Стихотворения. Проза / А. Н.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предисл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послесл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Р. В.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Иезуитовой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Тула :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Приокское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книжное издательство, 1985.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335 с.: ил.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однотомник вошли стихи и проза известного русского поэта, воспевшего  красоту родного края, любовь к Родине.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buk.ru/uploads/books/314943/e4e1ae9f05b9eddb8a51ad1bd661945ea3f0f05eMi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24288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00430" y="1214422"/>
            <a:ext cx="4857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 Н. Стихотворения / А. Н.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сост., вступ. ст. и примеч. Н. Павлова ; рис. О.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Биантовской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Ленинград: Детская литература, 1990.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159 с.: ил.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составили стихи известного поэта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века А. Н.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71802" y="857232"/>
            <a:ext cx="55721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 Н. Стихотворения / А. Н.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сост., вступ. ст., примеч. С. Ф.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Дмитренко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Е. В. Бекетов.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Сов. Россия, 1991.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384 с.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сборнике Алексея Николаевича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представлены его лучшие стихотворения. Лирика поэта проникнута мотивами грусти, что соответствовало господствовавшим тогда настроеньям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безвременья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Произведения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Апухтина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отличаются  простотой поэтического языка, разговорными интонациями. В них чередуются меланхолические раздумья и альбомная запись, цыганский романс и язвительная пародия.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AutoShape 2" descr="https://apf.mail.ru/cgi-bin/readmsg?id=16068502320802560420;0;1&amp;exif=1&amp;af_preview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apf.mail.ru/cgi-bin/readmsg?id=16068502320802560420;0;1&amp;exif=1&amp;af_preview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apf.mail.ru/cgi-bin/readmsg/IMG_20201122_132931_resized_20201201_101422402.jpg?id=16068502320802560420%3B0%3B1&amp;x-email=marinanow2018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C:\Documents and Settings\%D0%90%D0%B4%D0%BC%D0%B8%D0%BD%D0%B8%D1%81%D1%82%D1%80%D0%B0%D1%82%D0%BE%D1%80\%D0%9C%D0%BE%D0%B8 %D0%B4%D0%BE%D0%BA%D1%83%D0%BC%D0%B5%D0%BD%D1%82%D1%8B\Downloads\IMG_20201122_132931_resized_20201201_1014224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Documents and Settings\Администратор\Мои документы\Downloads\IMG_20201122_132931_resized_20201201_101422402.jpg"/>
          <p:cNvPicPr/>
          <p:nvPr/>
        </p:nvPicPr>
        <p:blipFill>
          <a:blip r:embed="rId2" cstate="print"/>
          <a:srcRect l="5946" t="11890" r="8738" b="3194"/>
          <a:stretch>
            <a:fillRect/>
          </a:stretch>
        </p:blipFill>
        <p:spPr bwMode="auto">
          <a:xfrm>
            <a:off x="500034" y="1000108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357166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Александрович Блок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428736"/>
            <a:ext cx="4696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(28 ноября 1880 - 7 августа 1921) </a:t>
            </a:r>
          </a:p>
        </p:txBody>
      </p:sp>
      <p:pic>
        <p:nvPicPr>
          <p:cNvPr id="30723" name="Picture 3" descr="http://i.mycdn.me/i?r=AzEPZsRbOZEKgBhR0XGMT1RkHqUxWBd6hpBwzjpewhiQWK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450419" cy="460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brostov.ru/book/10725/74ba81feecfd735a1d29267590e162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4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 rot="10800000" flipV="1">
            <a:off x="928662" y="801183"/>
            <a:ext cx="7643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Собрание сочинений в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томах. / А. Блок; вступ. ст. Б. И. Соловьева;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А.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Небольсина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1. Стихотворения 1898-1904. - Москва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Правда, 1971.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478 с.: ил.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857224" y="1928802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Собрание сочинений в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томах. / А. Блок;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А.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Небольсина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-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2. Стихотворения 1904-1908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: Правда, 1971.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349 с.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Собрание сочинений в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томах. / А. Блок;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А.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Небольсина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3. Стихотворения 1907-1916. </a:t>
            </a: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Стихотворения, не вошедшие в основное собрание. 1909-1921. - </a:t>
            </a: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: Правда, 1971.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414 с.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0034" y="1285860"/>
            <a:ext cx="81439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Собрание сочинений в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томах / А. Блок;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А.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Небольсина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4. Драматические произведения. Драматические переводы. -  Москва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Правда, 1971.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478 с.: ил.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Собрание сочинений в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томах / А. Блок;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А.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Небольсина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5. Проза. -  Москва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Правда, 1971.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558 с.: ил.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00034" y="3429000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А. Собрание сочинений в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 томах / А. Блок;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коммент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А.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Небольсина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6. Последние дни императорской власти.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Автобиография. - Москва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Правда, 1971.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399 с.: ил.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135</TotalTime>
  <Words>1182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Виртуальная выставка   «Поэты – юбиляры»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17</cp:revision>
  <dcterms:created xsi:type="dcterms:W3CDTF">2020-11-30T19:29:30Z</dcterms:created>
  <dcterms:modified xsi:type="dcterms:W3CDTF">2020-12-03T09:56:53Z</dcterms:modified>
</cp:coreProperties>
</file>